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04A3D4-D0D0-45A3-BE44-CAAFBD5B2E2E}" type="doc">
      <dgm:prSet loTypeId="urn:microsoft.com/office/officeart/2005/8/layout/arrow2" loCatId="process" qsTypeId="urn:microsoft.com/office/officeart/2005/8/quickstyle/simple1" qsCatId="simple" csTypeId="urn:microsoft.com/office/officeart/2005/8/colors/accent1_2" csCatId="accent1" phldr="1"/>
      <dgm:spPr/>
    </dgm:pt>
    <dgm:pt modelId="{27D33C22-3AA2-45C4-814D-6342ED77BC41}">
      <dgm:prSet phldrT="[Text]" custT="1"/>
      <dgm:spPr/>
      <dgm:t>
        <a:bodyPr/>
        <a:lstStyle/>
        <a:p>
          <a:r>
            <a:rPr lang="en-US" sz="1800" b="1" dirty="0" smtClean="0">
              <a:solidFill>
                <a:srgbClr val="FFFF00"/>
              </a:solidFill>
            </a:rPr>
            <a:t>Jobs</a:t>
          </a:r>
        </a:p>
      </dgm:t>
    </dgm:pt>
    <dgm:pt modelId="{C8630C7F-225B-43BB-A6A5-17902660258A}" type="parTrans" cxnId="{B71719AF-3626-42AA-84C8-B690504A35E3}">
      <dgm:prSet/>
      <dgm:spPr/>
      <dgm:t>
        <a:bodyPr/>
        <a:lstStyle/>
        <a:p>
          <a:endParaRPr lang="en-US"/>
        </a:p>
      </dgm:t>
    </dgm:pt>
    <dgm:pt modelId="{079AB58F-EFBD-4A6F-9992-28311749838C}" type="sibTrans" cxnId="{B71719AF-3626-42AA-84C8-B690504A35E3}">
      <dgm:prSet/>
      <dgm:spPr/>
      <dgm:t>
        <a:bodyPr/>
        <a:lstStyle/>
        <a:p>
          <a:endParaRPr lang="en-US"/>
        </a:p>
      </dgm:t>
    </dgm:pt>
    <dgm:pt modelId="{A287B83D-9A6E-4391-8CBD-8978602CF8DD}">
      <dgm:prSet phldrT="[Text]" custT="1"/>
      <dgm:spPr/>
      <dgm:t>
        <a:bodyPr/>
        <a:lstStyle/>
        <a:p>
          <a:r>
            <a:rPr lang="en-US" sz="1800" b="1" dirty="0" smtClean="0">
              <a:solidFill>
                <a:srgbClr val="FFFF00"/>
              </a:solidFill>
            </a:rPr>
            <a:t>Environment</a:t>
          </a:r>
        </a:p>
        <a:p>
          <a:endParaRPr lang="en-US" sz="1500" dirty="0"/>
        </a:p>
      </dgm:t>
    </dgm:pt>
    <dgm:pt modelId="{5222E8E7-1B06-41CB-B630-18AE1DD7F0E2}" type="parTrans" cxnId="{FC64D34E-338D-4F30-80BA-EF8F7742B9D2}">
      <dgm:prSet/>
      <dgm:spPr/>
      <dgm:t>
        <a:bodyPr/>
        <a:lstStyle/>
        <a:p>
          <a:endParaRPr lang="en-US"/>
        </a:p>
      </dgm:t>
    </dgm:pt>
    <dgm:pt modelId="{5EC8655A-44E6-46E7-B515-7E57C10564FD}" type="sibTrans" cxnId="{FC64D34E-338D-4F30-80BA-EF8F7742B9D2}">
      <dgm:prSet/>
      <dgm:spPr/>
      <dgm:t>
        <a:bodyPr/>
        <a:lstStyle/>
        <a:p>
          <a:endParaRPr lang="en-US"/>
        </a:p>
      </dgm:t>
    </dgm:pt>
    <dgm:pt modelId="{D22D59FB-439A-497F-AAB0-2D44F6B6A951}">
      <dgm:prSet phldrT="[Text]" custT="1"/>
      <dgm:spPr>
        <a:noFill/>
      </dgm:spPr>
      <dgm:t>
        <a:bodyPr/>
        <a:lstStyle/>
        <a:p>
          <a:r>
            <a:rPr lang="en-US" sz="1800" b="1" dirty="0" smtClean="0">
              <a:solidFill>
                <a:srgbClr val="FFFF00"/>
              </a:solidFill>
            </a:rPr>
            <a:t>Sustainability</a:t>
          </a:r>
        </a:p>
      </dgm:t>
    </dgm:pt>
    <dgm:pt modelId="{6A70173E-AFEE-4716-8097-FB1DB413C805}" type="parTrans" cxnId="{3D8BE916-9B35-415E-9027-553DBEB81601}">
      <dgm:prSet/>
      <dgm:spPr/>
      <dgm:t>
        <a:bodyPr/>
        <a:lstStyle/>
        <a:p>
          <a:endParaRPr lang="en-US"/>
        </a:p>
      </dgm:t>
    </dgm:pt>
    <dgm:pt modelId="{4EDD0586-FB5F-4477-ADE5-A98F4ADEF94E}" type="sibTrans" cxnId="{3D8BE916-9B35-415E-9027-553DBEB81601}">
      <dgm:prSet/>
      <dgm:spPr/>
      <dgm:t>
        <a:bodyPr/>
        <a:lstStyle/>
        <a:p>
          <a:endParaRPr lang="en-US"/>
        </a:p>
      </dgm:t>
    </dgm:pt>
    <dgm:pt modelId="{A1201F9D-8C29-4B4F-9B53-E95D7C389C6D}" type="pres">
      <dgm:prSet presAssocID="{D704A3D4-D0D0-45A3-BE44-CAAFBD5B2E2E}" presName="arrowDiagram" presStyleCnt="0">
        <dgm:presLayoutVars>
          <dgm:chMax val="5"/>
          <dgm:dir/>
          <dgm:resizeHandles val="exact"/>
        </dgm:presLayoutVars>
      </dgm:prSet>
      <dgm:spPr/>
    </dgm:pt>
    <dgm:pt modelId="{A7FC31E4-CF1F-4292-AF0A-59DE982AE4AB}" type="pres">
      <dgm:prSet presAssocID="{D704A3D4-D0D0-45A3-BE44-CAAFBD5B2E2E}" presName="arrow" presStyleLbl="bgShp" presStyleIdx="0" presStyleCnt="1" custLinFactNeighborY="3197"/>
      <dgm:sp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dgm:spPr>
    </dgm:pt>
    <dgm:pt modelId="{0E0D8CC6-D375-45B7-97F7-4E1FBE5316B2}" type="pres">
      <dgm:prSet presAssocID="{D704A3D4-D0D0-45A3-BE44-CAAFBD5B2E2E}" presName="arrowDiagram3" presStyleCnt="0"/>
      <dgm:spPr/>
    </dgm:pt>
    <dgm:pt modelId="{4A4D2DC3-83FD-44D6-877C-09F3E05EA6DD}" type="pres">
      <dgm:prSet presAssocID="{27D33C22-3AA2-45C4-814D-6342ED77BC41}" presName="bullet3a" presStyleLbl="node1" presStyleIdx="0" presStyleCnt="3"/>
      <dgm:spPr/>
    </dgm:pt>
    <dgm:pt modelId="{B013D4A8-7268-40C1-9099-D0367E52DA85}" type="pres">
      <dgm:prSet presAssocID="{27D33C22-3AA2-45C4-814D-6342ED77BC41}" presName="textBox3a" presStyleLbl="revTx" presStyleIdx="0" presStyleCnt="3" custScaleX="95148" custScaleY="50177" custLinFactNeighborX="7559" custLinFactNeighborY="-11299">
        <dgm:presLayoutVars>
          <dgm:bulletEnabled val="1"/>
        </dgm:presLayoutVars>
      </dgm:prSet>
      <dgm:spPr/>
      <dgm:t>
        <a:bodyPr/>
        <a:lstStyle/>
        <a:p>
          <a:endParaRPr lang="en-US"/>
        </a:p>
      </dgm:t>
    </dgm:pt>
    <dgm:pt modelId="{FFB588A7-2418-486B-8098-4A70A4771968}" type="pres">
      <dgm:prSet presAssocID="{A287B83D-9A6E-4391-8CBD-8978602CF8DD}" presName="bullet3b" presStyleLbl="node1" presStyleIdx="1" presStyleCnt="3"/>
      <dgm:spPr>
        <a:solidFill>
          <a:schemeClr val="accent2">
            <a:lumMod val="75000"/>
          </a:schemeClr>
        </a:solidFill>
      </dgm:spPr>
    </dgm:pt>
    <dgm:pt modelId="{207E9F92-D5D8-47BD-B5A6-E65E68D58680}" type="pres">
      <dgm:prSet presAssocID="{A287B83D-9A6E-4391-8CBD-8978602CF8DD}" presName="textBox3b" presStyleLbl="revTx" presStyleIdx="1" presStyleCnt="3" custScaleX="161566" custScaleY="27801" custLinFactNeighborX="1" custLinFactNeighborY="-12005">
        <dgm:presLayoutVars>
          <dgm:bulletEnabled val="1"/>
        </dgm:presLayoutVars>
      </dgm:prSet>
      <dgm:spPr/>
      <dgm:t>
        <a:bodyPr/>
        <a:lstStyle/>
        <a:p>
          <a:endParaRPr lang="en-US"/>
        </a:p>
      </dgm:t>
    </dgm:pt>
    <dgm:pt modelId="{2E5F14AF-4AAC-48DF-A54D-4F9846D87EF2}" type="pres">
      <dgm:prSet presAssocID="{D22D59FB-439A-497F-AAB0-2D44F6B6A951}" presName="bullet3c" presStyleLbl="node1" presStyleIdx="2" presStyleCnt="3" custLinFactNeighborX="236" custLinFactNeighborY="7254"/>
      <dgm:spPr>
        <a:solidFill>
          <a:schemeClr val="accent2">
            <a:lumMod val="75000"/>
          </a:schemeClr>
        </a:solidFill>
      </dgm:spPr>
    </dgm:pt>
    <dgm:pt modelId="{39BA3341-969A-4140-8BAC-3E719678D5E3}" type="pres">
      <dgm:prSet presAssocID="{D22D59FB-439A-497F-AAB0-2D44F6B6A951}" presName="textBox3c" presStyleLbl="revTx" presStyleIdx="2" presStyleCnt="3" custScaleX="162159" custScaleY="18758" custLinFactNeighborX="-33419" custLinFactNeighborY="-18828">
        <dgm:presLayoutVars>
          <dgm:bulletEnabled val="1"/>
        </dgm:presLayoutVars>
      </dgm:prSet>
      <dgm:spPr/>
      <dgm:t>
        <a:bodyPr/>
        <a:lstStyle/>
        <a:p>
          <a:endParaRPr lang="en-US"/>
        </a:p>
      </dgm:t>
    </dgm:pt>
  </dgm:ptLst>
  <dgm:cxnLst>
    <dgm:cxn modelId="{0DAB9FEC-27B4-4886-8954-F69F965C3C9F}" type="presOf" srcId="{D704A3D4-D0D0-45A3-BE44-CAAFBD5B2E2E}" destId="{A1201F9D-8C29-4B4F-9B53-E95D7C389C6D}" srcOrd="0" destOrd="0" presId="urn:microsoft.com/office/officeart/2005/8/layout/arrow2"/>
    <dgm:cxn modelId="{32540D75-EB43-4E85-B3C3-35CDA6D7629A}" type="presOf" srcId="{D22D59FB-439A-497F-AAB0-2D44F6B6A951}" destId="{39BA3341-969A-4140-8BAC-3E719678D5E3}" srcOrd="0" destOrd="0" presId="urn:microsoft.com/office/officeart/2005/8/layout/arrow2"/>
    <dgm:cxn modelId="{3D8BE916-9B35-415E-9027-553DBEB81601}" srcId="{D704A3D4-D0D0-45A3-BE44-CAAFBD5B2E2E}" destId="{D22D59FB-439A-497F-AAB0-2D44F6B6A951}" srcOrd="2" destOrd="0" parTransId="{6A70173E-AFEE-4716-8097-FB1DB413C805}" sibTransId="{4EDD0586-FB5F-4477-ADE5-A98F4ADEF94E}"/>
    <dgm:cxn modelId="{B71719AF-3626-42AA-84C8-B690504A35E3}" srcId="{D704A3D4-D0D0-45A3-BE44-CAAFBD5B2E2E}" destId="{27D33C22-3AA2-45C4-814D-6342ED77BC41}" srcOrd="0" destOrd="0" parTransId="{C8630C7F-225B-43BB-A6A5-17902660258A}" sibTransId="{079AB58F-EFBD-4A6F-9992-28311749838C}"/>
    <dgm:cxn modelId="{5EDACC68-7DE8-41DE-AC5A-D8423B5BF4E4}" type="presOf" srcId="{A287B83D-9A6E-4391-8CBD-8978602CF8DD}" destId="{207E9F92-D5D8-47BD-B5A6-E65E68D58680}" srcOrd="0" destOrd="0" presId="urn:microsoft.com/office/officeart/2005/8/layout/arrow2"/>
    <dgm:cxn modelId="{FC64D34E-338D-4F30-80BA-EF8F7742B9D2}" srcId="{D704A3D4-D0D0-45A3-BE44-CAAFBD5B2E2E}" destId="{A287B83D-9A6E-4391-8CBD-8978602CF8DD}" srcOrd="1" destOrd="0" parTransId="{5222E8E7-1B06-41CB-B630-18AE1DD7F0E2}" sibTransId="{5EC8655A-44E6-46E7-B515-7E57C10564FD}"/>
    <dgm:cxn modelId="{1D86CA74-EEC0-4CE7-8736-2D81CD967A8A}" type="presOf" srcId="{27D33C22-3AA2-45C4-814D-6342ED77BC41}" destId="{B013D4A8-7268-40C1-9099-D0367E52DA85}" srcOrd="0" destOrd="0" presId="urn:microsoft.com/office/officeart/2005/8/layout/arrow2"/>
    <dgm:cxn modelId="{CEB09410-0253-444D-BB99-3EC9A0E31896}" type="presParOf" srcId="{A1201F9D-8C29-4B4F-9B53-E95D7C389C6D}" destId="{A7FC31E4-CF1F-4292-AF0A-59DE982AE4AB}" srcOrd="0" destOrd="0" presId="urn:microsoft.com/office/officeart/2005/8/layout/arrow2"/>
    <dgm:cxn modelId="{C8D45C39-0424-45E8-B198-DA078FD99AE7}" type="presParOf" srcId="{A1201F9D-8C29-4B4F-9B53-E95D7C389C6D}" destId="{0E0D8CC6-D375-45B7-97F7-4E1FBE5316B2}" srcOrd="1" destOrd="0" presId="urn:microsoft.com/office/officeart/2005/8/layout/arrow2"/>
    <dgm:cxn modelId="{A1C848E6-F2FE-493D-BED4-91141A2AA082}" type="presParOf" srcId="{0E0D8CC6-D375-45B7-97F7-4E1FBE5316B2}" destId="{4A4D2DC3-83FD-44D6-877C-09F3E05EA6DD}" srcOrd="0" destOrd="0" presId="urn:microsoft.com/office/officeart/2005/8/layout/arrow2"/>
    <dgm:cxn modelId="{EE1CF31F-899E-4E53-8FDC-243ECB7BC4A3}" type="presParOf" srcId="{0E0D8CC6-D375-45B7-97F7-4E1FBE5316B2}" destId="{B013D4A8-7268-40C1-9099-D0367E52DA85}" srcOrd="1" destOrd="0" presId="urn:microsoft.com/office/officeart/2005/8/layout/arrow2"/>
    <dgm:cxn modelId="{4FB55E6B-F6E4-4C83-93DA-82D0115364DE}" type="presParOf" srcId="{0E0D8CC6-D375-45B7-97F7-4E1FBE5316B2}" destId="{FFB588A7-2418-486B-8098-4A70A4771968}" srcOrd="2" destOrd="0" presId="urn:microsoft.com/office/officeart/2005/8/layout/arrow2"/>
    <dgm:cxn modelId="{D297B096-3B89-46C5-9B4E-FB172C9B3136}" type="presParOf" srcId="{0E0D8CC6-D375-45B7-97F7-4E1FBE5316B2}" destId="{207E9F92-D5D8-47BD-B5A6-E65E68D58680}" srcOrd="3" destOrd="0" presId="urn:microsoft.com/office/officeart/2005/8/layout/arrow2"/>
    <dgm:cxn modelId="{1D59E4ED-6AE1-4148-9AA5-B9DCE827342C}" type="presParOf" srcId="{0E0D8CC6-D375-45B7-97F7-4E1FBE5316B2}" destId="{2E5F14AF-4AAC-48DF-A54D-4F9846D87EF2}" srcOrd="4" destOrd="0" presId="urn:microsoft.com/office/officeart/2005/8/layout/arrow2"/>
    <dgm:cxn modelId="{11379D98-F3FF-4E46-AC45-BF956FD3D9AE}" type="presParOf" srcId="{0E0D8CC6-D375-45B7-97F7-4E1FBE5316B2}" destId="{39BA3341-969A-4140-8BAC-3E719678D5E3}"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108A42-BEA7-4D97-B668-98C2F3E110CC}" type="doc">
      <dgm:prSet loTypeId="urn:microsoft.com/office/officeart/2005/8/layout/hProcess11" loCatId="process" qsTypeId="urn:microsoft.com/office/officeart/2005/8/quickstyle/simple1" qsCatId="simple" csTypeId="urn:microsoft.com/office/officeart/2005/8/colors/accent1_2" csCatId="accent1" phldr="1"/>
      <dgm:spPr/>
    </dgm:pt>
    <dgm:pt modelId="{7EB132C6-6DDE-4EE7-961C-06B45DFE9475}">
      <dgm:prSet phldrT="[Text]" custT="1"/>
      <dgm:spPr/>
      <dgm:t>
        <a:bodyPr/>
        <a:lstStyle/>
        <a:p>
          <a:r>
            <a:rPr lang="en-US" sz="1600" b="1" dirty="0" smtClean="0">
              <a:solidFill>
                <a:srgbClr val="FFFF00"/>
              </a:solidFill>
            </a:rPr>
            <a:t>Innovation</a:t>
          </a:r>
          <a:endParaRPr lang="en-US" sz="1600" b="1" dirty="0">
            <a:solidFill>
              <a:srgbClr val="FFFF00"/>
            </a:solidFill>
          </a:endParaRPr>
        </a:p>
      </dgm:t>
    </dgm:pt>
    <dgm:pt modelId="{72AE444D-98D6-4E26-9FEF-3D85CF031DF3}" type="parTrans" cxnId="{0A173A00-79D1-4D0F-8105-08F9CA076E78}">
      <dgm:prSet/>
      <dgm:spPr/>
      <dgm:t>
        <a:bodyPr/>
        <a:lstStyle/>
        <a:p>
          <a:endParaRPr lang="en-US"/>
        </a:p>
      </dgm:t>
    </dgm:pt>
    <dgm:pt modelId="{308668EB-3A54-4E10-8A08-F9AA7623C342}" type="sibTrans" cxnId="{0A173A00-79D1-4D0F-8105-08F9CA076E78}">
      <dgm:prSet/>
      <dgm:spPr/>
      <dgm:t>
        <a:bodyPr/>
        <a:lstStyle/>
        <a:p>
          <a:endParaRPr lang="en-US"/>
        </a:p>
      </dgm:t>
    </dgm:pt>
    <dgm:pt modelId="{62062588-ED0F-42EB-B73F-4D514B2AA387}">
      <dgm:prSet phldrT="[Text]" custT="1"/>
      <dgm:spPr/>
      <dgm:t>
        <a:bodyPr/>
        <a:lstStyle/>
        <a:p>
          <a:pPr algn="ctr"/>
          <a:r>
            <a:rPr lang="en-US" sz="1600" b="1" dirty="0" smtClean="0">
              <a:solidFill>
                <a:srgbClr val="FFFF00"/>
              </a:solidFill>
            </a:rPr>
            <a:t>Commitment</a:t>
          </a:r>
        </a:p>
      </dgm:t>
    </dgm:pt>
    <dgm:pt modelId="{BC3B5F74-302A-4A12-B64B-D1CC56226B54}" type="parTrans" cxnId="{EE56DF41-3FBB-4C1C-AFA3-5202AA2D7DC5}">
      <dgm:prSet/>
      <dgm:spPr/>
      <dgm:t>
        <a:bodyPr/>
        <a:lstStyle/>
        <a:p>
          <a:endParaRPr lang="en-US"/>
        </a:p>
      </dgm:t>
    </dgm:pt>
    <dgm:pt modelId="{6AC7315B-9B54-4325-835A-6518AFA2F960}" type="sibTrans" cxnId="{EE56DF41-3FBB-4C1C-AFA3-5202AA2D7DC5}">
      <dgm:prSet/>
      <dgm:spPr/>
      <dgm:t>
        <a:bodyPr/>
        <a:lstStyle/>
        <a:p>
          <a:endParaRPr lang="en-US"/>
        </a:p>
      </dgm:t>
    </dgm:pt>
    <dgm:pt modelId="{C59A27D0-E157-497F-A323-3EA8EF61ECDB}">
      <dgm:prSet phldrT="[Text]" custT="1"/>
      <dgm:spPr/>
      <dgm:t>
        <a:bodyPr/>
        <a:lstStyle/>
        <a:p>
          <a:r>
            <a:rPr lang="en-US" sz="1600" b="1" dirty="0" smtClean="0">
              <a:solidFill>
                <a:srgbClr val="FFFF00"/>
              </a:solidFill>
            </a:rPr>
            <a:t>Leadership &amp;</a:t>
          </a:r>
        </a:p>
        <a:p>
          <a:r>
            <a:rPr lang="en-US" sz="1600" b="1" dirty="0" smtClean="0">
              <a:solidFill>
                <a:srgbClr val="FFFF00"/>
              </a:solidFill>
            </a:rPr>
            <a:t>Education</a:t>
          </a:r>
        </a:p>
      </dgm:t>
    </dgm:pt>
    <dgm:pt modelId="{97685D32-A6D6-41C9-8FDD-0CFDE8B99563}" type="sibTrans" cxnId="{4F7B3F3A-57A1-47CD-B68D-E938F15B3744}">
      <dgm:prSet/>
      <dgm:spPr/>
      <dgm:t>
        <a:bodyPr/>
        <a:lstStyle/>
        <a:p>
          <a:endParaRPr lang="en-US"/>
        </a:p>
      </dgm:t>
    </dgm:pt>
    <dgm:pt modelId="{5B0F3AB6-5DB9-48AE-975C-51112F680C34}" type="parTrans" cxnId="{4F7B3F3A-57A1-47CD-B68D-E938F15B3744}">
      <dgm:prSet/>
      <dgm:spPr/>
      <dgm:t>
        <a:bodyPr/>
        <a:lstStyle/>
        <a:p>
          <a:endParaRPr lang="en-US"/>
        </a:p>
      </dgm:t>
    </dgm:pt>
    <dgm:pt modelId="{D1D29DBF-EC37-4ADE-8E11-4CAE73CED178}" type="pres">
      <dgm:prSet presAssocID="{B0108A42-BEA7-4D97-B668-98C2F3E110CC}" presName="Name0" presStyleCnt="0">
        <dgm:presLayoutVars>
          <dgm:dir/>
          <dgm:resizeHandles val="exact"/>
        </dgm:presLayoutVars>
      </dgm:prSet>
      <dgm:spPr/>
    </dgm:pt>
    <dgm:pt modelId="{2F82B6EA-F858-4F5A-A561-CFCF2F42EF1F}" type="pres">
      <dgm:prSet presAssocID="{B0108A42-BEA7-4D97-B668-98C2F3E110CC}" presName="arrow" presStyleLbl="bgShp" presStyleIdx="0" presStyleCnt="1" custLinFactX="30357" custLinFactNeighborX="100000" custLinFactNeighborY="1923"/>
      <dgm:sp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dgm:spPr>
    </dgm:pt>
    <dgm:pt modelId="{E8BB0DBF-CC4B-4672-A761-636F312CE77C}" type="pres">
      <dgm:prSet presAssocID="{B0108A42-BEA7-4D97-B668-98C2F3E110CC}" presName="points" presStyleCnt="0"/>
      <dgm:spPr/>
    </dgm:pt>
    <dgm:pt modelId="{82CE866F-F064-4AD9-8AFC-B67A9521C564}" type="pres">
      <dgm:prSet presAssocID="{7EB132C6-6DDE-4EE7-961C-06B45DFE9475}" presName="compositeA" presStyleCnt="0"/>
      <dgm:spPr/>
    </dgm:pt>
    <dgm:pt modelId="{FAA2AF6A-64EE-4806-BAFB-359FE9F7181A}" type="pres">
      <dgm:prSet presAssocID="{7EB132C6-6DDE-4EE7-961C-06B45DFE9475}" presName="textA" presStyleLbl="revTx" presStyleIdx="0" presStyleCnt="3" custScaleX="552862" custScaleY="49999" custLinFactX="38822" custLinFactNeighborX="100000" custLinFactNeighborY="32143">
        <dgm:presLayoutVars>
          <dgm:bulletEnabled val="1"/>
        </dgm:presLayoutVars>
      </dgm:prSet>
      <dgm:spPr/>
      <dgm:t>
        <a:bodyPr/>
        <a:lstStyle/>
        <a:p>
          <a:endParaRPr lang="en-US"/>
        </a:p>
      </dgm:t>
    </dgm:pt>
    <dgm:pt modelId="{83AD2689-8502-496E-A785-F20D6B3F2DDB}" type="pres">
      <dgm:prSet presAssocID="{7EB132C6-6DDE-4EE7-961C-06B45DFE9475}" presName="circleA" presStyleLbl="node1" presStyleIdx="0" presStyleCnt="3" custLinFactX="59037" custLinFactNeighborX="100000" custLinFactNeighborY="28573"/>
      <dgm:spPr>
        <a:solidFill>
          <a:schemeClr val="accent2">
            <a:lumMod val="75000"/>
          </a:schemeClr>
        </a:solidFill>
      </dgm:spPr>
    </dgm:pt>
    <dgm:pt modelId="{5101A35D-C60D-4235-AEA5-939D09037F64}" type="pres">
      <dgm:prSet presAssocID="{7EB132C6-6DDE-4EE7-961C-06B45DFE9475}" presName="spaceA" presStyleCnt="0"/>
      <dgm:spPr/>
    </dgm:pt>
    <dgm:pt modelId="{39175C81-4993-413B-BD0C-0280F45CAA3B}" type="pres">
      <dgm:prSet presAssocID="{308668EB-3A54-4E10-8A08-F9AA7623C342}" presName="space" presStyleCnt="0"/>
      <dgm:spPr/>
    </dgm:pt>
    <dgm:pt modelId="{FF71C5EC-2B15-488A-97C6-E470B1A476BE}" type="pres">
      <dgm:prSet presAssocID="{C59A27D0-E157-497F-A323-3EA8EF61ECDB}" presName="compositeB" presStyleCnt="0"/>
      <dgm:spPr/>
    </dgm:pt>
    <dgm:pt modelId="{CD0D2DD7-BCB9-40FD-A954-E931D70F321B}" type="pres">
      <dgm:prSet presAssocID="{C59A27D0-E157-497F-A323-3EA8EF61ECDB}" presName="textB" presStyleLbl="revTx" presStyleIdx="1" presStyleCnt="3" custScaleX="614942" custScaleY="75001" custLinFactX="55728" custLinFactNeighborX="100000" custLinFactNeighborY="-8035">
        <dgm:presLayoutVars>
          <dgm:bulletEnabled val="1"/>
        </dgm:presLayoutVars>
      </dgm:prSet>
      <dgm:spPr/>
      <dgm:t>
        <a:bodyPr/>
        <a:lstStyle/>
        <a:p>
          <a:endParaRPr lang="en-US"/>
        </a:p>
      </dgm:t>
    </dgm:pt>
    <dgm:pt modelId="{3028B56C-3D37-44C8-A554-9275F13B040F}" type="pres">
      <dgm:prSet presAssocID="{C59A27D0-E157-497F-A323-3EA8EF61ECDB}" presName="circleB" presStyleLbl="node1" presStyleIdx="1" presStyleCnt="3" custLinFactX="62922" custLinFactNeighborX="100000" custLinFactNeighborY="-46427"/>
      <dgm:spPr>
        <a:solidFill>
          <a:schemeClr val="accent2">
            <a:lumMod val="75000"/>
          </a:schemeClr>
        </a:solidFill>
      </dgm:spPr>
    </dgm:pt>
    <dgm:pt modelId="{CA71C889-53E8-4916-B620-67F37C1565DF}" type="pres">
      <dgm:prSet presAssocID="{C59A27D0-E157-497F-A323-3EA8EF61ECDB}" presName="spaceB" presStyleCnt="0"/>
      <dgm:spPr/>
    </dgm:pt>
    <dgm:pt modelId="{C15BB558-D076-4E8A-AA37-4C0DA903DF2E}" type="pres">
      <dgm:prSet presAssocID="{97685D32-A6D6-41C9-8FDD-0CFDE8B99563}" presName="space" presStyleCnt="0"/>
      <dgm:spPr/>
    </dgm:pt>
    <dgm:pt modelId="{B4E8632B-6372-49CD-9DA1-991D68F7EF5A}" type="pres">
      <dgm:prSet presAssocID="{62062588-ED0F-42EB-B73F-4D514B2AA387}" presName="compositeA" presStyleCnt="0"/>
      <dgm:spPr/>
    </dgm:pt>
    <dgm:pt modelId="{4CE5C40C-980C-4FA1-BAF9-FB9F87200F41}" type="pres">
      <dgm:prSet presAssocID="{62062588-ED0F-42EB-B73F-4D514B2AA387}" presName="textA" presStyleLbl="revTx" presStyleIdx="2" presStyleCnt="3" custScaleX="672224" custScaleY="60714" custLinFactNeighborX="76679" custLinFactNeighborY="25893">
        <dgm:presLayoutVars>
          <dgm:bulletEnabled val="1"/>
        </dgm:presLayoutVars>
      </dgm:prSet>
      <dgm:spPr/>
      <dgm:t>
        <a:bodyPr/>
        <a:lstStyle/>
        <a:p>
          <a:endParaRPr lang="en-US"/>
        </a:p>
      </dgm:t>
    </dgm:pt>
    <dgm:pt modelId="{C91EC4D7-EB20-4AEA-8095-E8E697FDEFCB}" type="pres">
      <dgm:prSet presAssocID="{62062588-ED0F-42EB-B73F-4D514B2AA387}" presName="circleA" presStyleLbl="node1" presStyleIdx="2" presStyleCnt="3" custLinFactX="5671" custLinFactNeighborX="100000" custLinFactNeighborY="17858"/>
      <dgm:spPr>
        <a:solidFill>
          <a:schemeClr val="accent2">
            <a:lumMod val="75000"/>
          </a:schemeClr>
        </a:solidFill>
      </dgm:spPr>
    </dgm:pt>
    <dgm:pt modelId="{6225D3BE-2B56-47C8-9F78-87DD48ED276B}" type="pres">
      <dgm:prSet presAssocID="{62062588-ED0F-42EB-B73F-4D514B2AA387}" presName="spaceA" presStyleCnt="0"/>
      <dgm:spPr/>
    </dgm:pt>
  </dgm:ptLst>
  <dgm:cxnLst>
    <dgm:cxn modelId="{9FA5A1B6-2106-4515-A8E4-8F0D197A7639}" type="presOf" srcId="{B0108A42-BEA7-4D97-B668-98C2F3E110CC}" destId="{D1D29DBF-EC37-4ADE-8E11-4CAE73CED178}" srcOrd="0" destOrd="0" presId="urn:microsoft.com/office/officeart/2005/8/layout/hProcess11"/>
    <dgm:cxn modelId="{0A173A00-79D1-4D0F-8105-08F9CA076E78}" srcId="{B0108A42-BEA7-4D97-B668-98C2F3E110CC}" destId="{7EB132C6-6DDE-4EE7-961C-06B45DFE9475}" srcOrd="0" destOrd="0" parTransId="{72AE444D-98D6-4E26-9FEF-3D85CF031DF3}" sibTransId="{308668EB-3A54-4E10-8A08-F9AA7623C342}"/>
    <dgm:cxn modelId="{4F7B3F3A-57A1-47CD-B68D-E938F15B3744}" srcId="{B0108A42-BEA7-4D97-B668-98C2F3E110CC}" destId="{C59A27D0-E157-497F-A323-3EA8EF61ECDB}" srcOrd="1" destOrd="0" parTransId="{5B0F3AB6-5DB9-48AE-975C-51112F680C34}" sibTransId="{97685D32-A6D6-41C9-8FDD-0CFDE8B99563}"/>
    <dgm:cxn modelId="{335748EF-472D-4715-AC66-9DEFBE6C806B}" type="presOf" srcId="{C59A27D0-E157-497F-A323-3EA8EF61ECDB}" destId="{CD0D2DD7-BCB9-40FD-A954-E931D70F321B}" srcOrd="0" destOrd="0" presId="urn:microsoft.com/office/officeart/2005/8/layout/hProcess11"/>
    <dgm:cxn modelId="{CD2ECB29-E29C-4814-9E81-FC2068844525}" type="presOf" srcId="{7EB132C6-6DDE-4EE7-961C-06B45DFE9475}" destId="{FAA2AF6A-64EE-4806-BAFB-359FE9F7181A}" srcOrd="0" destOrd="0" presId="urn:microsoft.com/office/officeart/2005/8/layout/hProcess11"/>
    <dgm:cxn modelId="{BEDB3088-8CD8-4952-AAC4-DAB142F67F69}" type="presOf" srcId="{62062588-ED0F-42EB-B73F-4D514B2AA387}" destId="{4CE5C40C-980C-4FA1-BAF9-FB9F87200F41}" srcOrd="0" destOrd="0" presId="urn:microsoft.com/office/officeart/2005/8/layout/hProcess11"/>
    <dgm:cxn modelId="{EE56DF41-3FBB-4C1C-AFA3-5202AA2D7DC5}" srcId="{B0108A42-BEA7-4D97-B668-98C2F3E110CC}" destId="{62062588-ED0F-42EB-B73F-4D514B2AA387}" srcOrd="2" destOrd="0" parTransId="{BC3B5F74-302A-4A12-B64B-D1CC56226B54}" sibTransId="{6AC7315B-9B54-4325-835A-6518AFA2F960}"/>
    <dgm:cxn modelId="{021C52C7-874D-45DD-9D37-0B26137C8A8B}" type="presParOf" srcId="{D1D29DBF-EC37-4ADE-8E11-4CAE73CED178}" destId="{2F82B6EA-F858-4F5A-A561-CFCF2F42EF1F}" srcOrd="0" destOrd="0" presId="urn:microsoft.com/office/officeart/2005/8/layout/hProcess11"/>
    <dgm:cxn modelId="{BF07131D-D4B2-4327-B0D9-CCAB7F050B2A}" type="presParOf" srcId="{D1D29DBF-EC37-4ADE-8E11-4CAE73CED178}" destId="{E8BB0DBF-CC4B-4672-A761-636F312CE77C}" srcOrd="1" destOrd="0" presId="urn:microsoft.com/office/officeart/2005/8/layout/hProcess11"/>
    <dgm:cxn modelId="{6A75F540-3980-449A-A2B9-89CE532E0CAF}" type="presParOf" srcId="{E8BB0DBF-CC4B-4672-A761-636F312CE77C}" destId="{82CE866F-F064-4AD9-8AFC-B67A9521C564}" srcOrd="0" destOrd="0" presId="urn:microsoft.com/office/officeart/2005/8/layout/hProcess11"/>
    <dgm:cxn modelId="{B7365F37-D5B0-4F0A-9EF6-7CEBD992FC5E}" type="presParOf" srcId="{82CE866F-F064-4AD9-8AFC-B67A9521C564}" destId="{FAA2AF6A-64EE-4806-BAFB-359FE9F7181A}" srcOrd="0" destOrd="0" presId="urn:microsoft.com/office/officeart/2005/8/layout/hProcess11"/>
    <dgm:cxn modelId="{46E47F5D-7ECF-40B8-B286-2EF57AE1C51B}" type="presParOf" srcId="{82CE866F-F064-4AD9-8AFC-B67A9521C564}" destId="{83AD2689-8502-496E-A785-F20D6B3F2DDB}" srcOrd="1" destOrd="0" presId="urn:microsoft.com/office/officeart/2005/8/layout/hProcess11"/>
    <dgm:cxn modelId="{490FA44E-6052-474E-AE32-25A9709B1A73}" type="presParOf" srcId="{82CE866F-F064-4AD9-8AFC-B67A9521C564}" destId="{5101A35D-C60D-4235-AEA5-939D09037F64}" srcOrd="2" destOrd="0" presId="urn:microsoft.com/office/officeart/2005/8/layout/hProcess11"/>
    <dgm:cxn modelId="{F7EA58B0-35E6-4752-B17D-EBB8365063A5}" type="presParOf" srcId="{E8BB0DBF-CC4B-4672-A761-636F312CE77C}" destId="{39175C81-4993-413B-BD0C-0280F45CAA3B}" srcOrd="1" destOrd="0" presId="urn:microsoft.com/office/officeart/2005/8/layout/hProcess11"/>
    <dgm:cxn modelId="{6A50A0A8-84C3-47ED-9415-27BAA4B57C9B}" type="presParOf" srcId="{E8BB0DBF-CC4B-4672-A761-636F312CE77C}" destId="{FF71C5EC-2B15-488A-97C6-E470B1A476BE}" srcOrd="2" destOrd="0" presId="urn:microsoft.com/office/officeart/2005/8/layout/hProcess11"/>
    <dgm:cxn modelId="{8311068C-8F00-4947-8647-EDD1A72E5A89}" type="presParOf" srcId="{FF71C5EC-2B15-488A-97C6-E470B1A476BE}" destId="{CD0D2DD7-BCB9-40FD-A954-E931D70F321B}" srcOrd="0" destOrd="0" presId="urn:microsoft.com/office/officeart/2005/8/layout/hProcess11"/>
    <dgm:cxn modelId="{0EFA5197-BCB0-415A-A9D1-7513B12EA3F6}" type="presParOf" srcId="{FF71C5EC-2B15-488A-97C6-E470B1A476BE}" destId="{3028B56C-3D37-44C8-A554-9275F13B040F}" srcOrd="1" destOrd="0" presId="urn:microsoft.com/office/officeart/2005/8/layout/hProcess11"/>
    <dgm:cxn modelId="{EA989D85-B332-443B-8127-05B7DB598B26}" type="presParOf" srcId="{FF71C5EC-2B15-488A-97C6-E470B1A476BE}" destId="{CA71C889-53E8-4916-B620-67F37C1565DF}" srcOrd="2" destOrd="0" presId="urn:microsoft.com/office/officeart/2005/8/layout/hProcess11"/>
    <dgm:cxn modelId="{4E2BA2EF-1F28-44DA-8213-E9E3A5AB8A6B}" type="presParOf" srcId="{E8BB0DBF-CC4B-4672-A761-636F312CE77C}" destId="{C15BB558-D076-4E8A-AA37-4C0DA903DF2E}" srcOrd="3" destOrd="0" presId="urn:microsoft.com/office/officeart/2005/8/layout/hProcess11"/>
    <dgm:cxn modelId="{5330CA49-B6CE-4838-BB39-E4AC986198DE}" type="presParOf" srcId="{E8BB0DBF-CC4B-4672-A761-636F312CE77C}" destId="{B4E8632B-6372-49CD-9DA1-991D68F7EF5A}" srcOrd="4" destOrd="0" presId="urn:microsoft.com/office/officeart/2005/8/layout/hProcess11"/>
    <dgm:cxn modelId="{F9C65A63-4575-4909-A339-A4DB2C1A41F5}" type="presParOf" srcId="{B4E8632B-6372-49CD-9DA1-991D68F7EF5A}" destId="{4CE5C40C-980C-4FA1-BAF9-FB9F87200F41}" srcOrd="0" destOrd="0" presId="urn:microsoft.com/office/officeart/2005/8/layout/hProcess11"/>
    <dgm:cxn modelId="{B5BB22E9-D600-431E-9B56-1F737800184A}" type="presParOf" srcId="{B4E8632B-6372-49CD-9DA1-991D68F7EF5A}" destId="{C91EC4D7-EB20-4AEA-8095-E8E697FDEFCB}" srcOrd="1" destOrd="0" presId="urn:microsoft.com/office/officeart/2005/8/layout/hProcess11"/>
    <dgm:cxn modelId="{3475543D-F033-487B-A021-5BDCA8A79FE5}" type="presParOf" srcId="{B4E8632B-6372-49CD-9DA1-991D68F7EF5A}" destId="{6225D3BE-2B56-47C8-9F78-87DD48ED276B}" srcOrd="2" destOrd="0" presId="urn:microsoft.com/office/officeart/2005/8/layout/hProcess1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FC31E4-CF1F-4292-AF0A-59DE982AE4AB}">
      <dsp:nvSpPr>
        <dsp:cNvPr id="0" name=""/>
        <dsp:cNvSpPr/>
      </dsp:nvSpPr>
      <dsp:spPr>
        <a:xfrm>
          <a:off x="0" y="3175"/>
          <a:ext cx="3733800" cy="2333624"/>
        </a:xfrm>
        <a:prstGeom prst="swooshArrow">
          <a:avLst>
            <a:gd name="adj1" fmla="val 25000"/>
            <a:gd name="adj2" fmla="val 25000"/>
          </a:avLst>
        </a:prstGeom>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noFill/>
        </a:ln>
        <a:effectLst/>
      </dsp:spPr>
      <dsp:style>
        <a:lnRef idx="0">
          <a:scrgbClr r="0" g="0" b="0"/>
        </a:lnRef>
        <a:fillRef idx="1">
          <a:scrgbClr r="0" g="0" b="0"/>
        </a:fillRef>
        <a:effectRef idx="0">
          <a:scrgbClr r="0" g="0" b="0"/>
        </a:effectRef>
        <a:fontRef idx="minor"/>
      </dsp:style>
    </dsp:sp>
    <dsp:sp modelId="{4A4D2DC3-83FD-44D6-877C-09F3E05EA6DD}">
      <dsp:nvSpPr>
        <dsp:cNvPr id="0" name=""/>
        <dsp:cNvSpPr/>
      </dsp:nvSpPr>
      <dsp:spPr>
        <a:xfrm>
          <a:off x="474192" y="1612255"/>
          <a:ext cx="97078" cy="9707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3D4A8-7268-40C1-9099-D0367E52DA85}">
      <dsp:nvSpPr>
        <dsp:cNvPr id="0" name=""/>
        <dsp:cNvSpPr/>
      </dsp:nvSpPr>
      <dsp:spPr>
        <a:xfrm>
          <a:off x="609599" y="1752599"/>
          <a:ext cx="827764" cy="338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40" tIns="0" rIns="0" bIns="0" numCol="1" spcCol="1270" anchor="t" anchorCtr="0">
          <a:noAutofit/>
        </a:bodyPr>
        <a:lstStyle/>
        <a:p>
          <a:pPr lvl="0" algn="l" defTabSz="800100">
            <a:lnSpc>
              <a:spcPct val="90000"/>
            </a:lnSpc>
            <a:spcBef>
              <a:spcPct val="0"/>
            </a:spcBef>
            <a:spcAft>
              <a:spcPct val="35000"/>
            </a:spcAft>
          </a:pPr>
          <a:r>
            <a:rPr lang="en-US" sz="1800" b="1" kern="1200" dirty="0" smtClean="0">
              <a:solidFill>
                <a:srgbClr val="FFFF00"/>
              </a:solidFill>
            </a:rPr>
            <a:t>Jobs</a:t>
          </a:r>
        </a:p>
      </dsp:txBody>
      <dsp:txXfrm>
        <a:off x="609599" y="1752599"/>
        <a:ext cx="827764" cy="338402"/>
      </dsp:txXfrm>
    </dsp:sp>
    <dsp:sp modelId="{FFB588A7-2418-486B-8098-4A70A4771968}">
      <dsp:nvSpPr>
        <dsp:cNvPr id="0" name=""/>
        <dsp:cNvSpPr/>
      </dsp:nvSpPr>
      <dsp:spPr>
        <a:xfrm>
          <a:off x="1331099" y="977976"/>
          <a:ext cx="175488" cy="175488"/>
        </a:xfrm>
        <a:prstGeom prst="ellipse">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7E9F92-D5D8-47BD-B5A6-E65E68D58680}">
      <dsp:nvSpPr>
        <dsp:cNvPr id="0" name=""/>
        <dsp:cNvSpPr/>
      </dsp:nvSpPr>
      <dsp:spPr>
        <a:xfrm>
          <a:off x="1143002" y="1371598"/>
          <a:ext cx="1447812" cy="352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88" tIns="0" rIns="0" bIns="0" numCol="1" spcCol="1270" anchor="t" anchorCtr="0">
          <a:noAutofit/>
        </a:bodyPr>
        <a:lstStyle/>
        <a:p>
          <a:pPr lvl="0" algn="l" defTabSz="800100">
            <a:lnSpc>
              <a:spcPct val="90000"/>
            </a:lnSpc>
            <a:spcBef>
              <a:spcPct val="0"/>
            </a:spcBef>
            <a:spcAft>
              <a:spcPct val="35000"/>
            </a:spcAft>
          </a:pPr>
          <a:r>
            <a:rPr lang="en-US" sz="1800" b="1" kern="1200" dirty="0" smtClean="0">
              <a:solidFill>
                <a:srgbClr val="FFFF00"/>
              </a:solidFill>
            </a:rPr>
            <a:t>Environment</a:t>
          </a:r>
        </a:p>
        <a:p>
          <a:pPr lvl="0" algn="l" defTabSz="800100">
            <a:lnSpc>
              <a:spcPct val="90000"/>
            </a:lnSpc>
            <a:spcBef>
              <a:spcPct val="0"/>
            </a:spcBef>
            <a:spcAft>
              <a:spcPct val="35000"/>
            </a:spcAft>
          </a:pPr>
          <a:endParaRPr lang="en-US" sz="1500" kern="1200" dirty="0"/>
        </a:p>
      </dsp:txBody>
      <dsp:txXfrm>
        <a:off x="1143002" y="1371598"/>
        <a:ext cx="1447812" cy="352931"/>
      </dsp:txXfrm>
    </dsp:sp>
    <dsp:sp modelId="{2E5F14AF-4AAC-48DF-A54D-4F9846D87EF2}">
      <dsp:nvSpPr>
        <dsp:cNvPr id="0" name=""/>
        <dsp:cNvSpPr/>
      </dsp:nvSpPr>
      <dsp:spPr>
        <a:xfrm>
          <a:off x="2362201" y="609599"/>
          <a:ext cx="242697" cy="242697"/>
        </a:xfrm>
        <a:prstGeom prst="ellipse">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BA3341-969A-4140-8BAC-3E719678D5E3}">
      <dsp:nvSpPr>
        <dsp:cNvPr id="0" name=""/>
        <dsp:cNvSpPr/>
      </dsp:nvSpPr>
      <dsp:spPr>
        <a:xfrm>
          <a:off x="1904998" y="1066797"/>
          <a:ext cx="1453126" cy="30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00" tIns="0" rIns="0" bIns="0" numCol="1" spcCol="1270" anchor="t" anchorCtr="0">
          <a:noAutofit/>
        </a:bodyPr>
        <a:lstStyle/>
        <a:p>
          <a:pPr lvl="0" algn="l" defTabSz="800100">
            <a:lnSpc>
              <a:spcPct val="90000"/>
            </a:lnSpc>
            <a:spcBef>
              <a:spcPct val="0"/>
            </a:spcBef>
            <a:spcAft>
              <a:spcPct val="35000"/>
            </a:spcAft>
          </a:pPr>
          <a:r>
            <a:rPr lang="en-US" sz="1800" b="1" kern="1200" dirty="0" smtClean="0">
              <a:solidFill>
                <a:srgbClr val="FFFF00"/>
              </a:solidFill>
            </a:rPr>
            <a:t>Sustainability</a:t>
          </a:r>
        </a:p>
      </dsp:txBody>
      <dsp:txXfrm>
        <a:off x="1904998" y="1066797"/>
        <a:ext cx="1453126" cy="3042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82B6EA-F858-4F5A-A561-CFCF2F42EF1F}">
      <dsp:nvSpPr>
        <dsp:cNvPr id="0" name=""/>
        <dsp:cNvSpPr/>
      </dsp:nvSpPr>
      <dsp:spPr>
        <a:xfrm>
          <a:off x="0" y="656491"/>
          <a:ext cx="4495800" cy="853440"/>
        </a:xfrm>
        <a:prstGeom prst="notchedRightArrow">
          <a:avLst/>
        </a:prstGeom>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noFill/>
        </a:ln>
        <a:effectLst/>
      </dsp:spPr>
      <dsp:style>
        <a:lnRef idx="0">
          <a:scrgbClr r="0" g="0" b="0"/>
        </a:lnRef>
        <a:fillRef idx="1">
          <a:scrgbClr r="0" g="0" b="0"/>
        </a:fillRef>
        <a:effectRef idx="0">
          <a:scrgbClr r="0" g="0" b="0"/>
        </a:effectRef>
        <a:fontRef idx="minor"/>
      </dsp:style>
    </dsp:sp>
    <dsp:sp modelId="{FAA2AF6A-64EE-4806-BAFB-359FE9F7181A}">
      <dsp:nvSpPr>
        <dsp:cNvPr id="0" name=""/>
        <dsp:cNvSpPr/>
      </dsp:nvSpPr>
      <dsp:spPr>
        <a:xfrm>
          <a:off x="304800" y="381003"/>
          <a:ext cx="1208341" cy="426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solidFill>
                <a:srgbClr val="FFFF00"/>
              </a:solidFill>
            </a:rPr>
            <a:t>Innovation</a:t>
          </a:r>
          <a:endParaRPr lang="en-US" sz="1600" b="1" kern="1200" dirty="0">
            <a:solidFill>
              <a:srgbClr val="FFFF00"/>
            </a:solidFill>
          </a:endParaRPr>
        </a:p>
      </dsp:txBody>
      <dsp:txXfrm>
        <a:off x="304800" y="381003"/>
        <a:ext cx="1208341" cy="426711"/>
      </dsp:txXfrm>
    </dsp:sp>
    <dsp:sp modelId="{83AD2689-8502-496E-A785-F20D6B3F2DDB}">
      <dsp:nvSpPr>
        <dsp:cNvPr id="0" name=""/>
        <dsp:cNvSpPr/>
      </dsp:nvSpPr>
      <dsp:spPr>
        <a:xfrm>
          <a:off x="838201" y="914401"/>
          <a:ext cx="213360" cy="213360"/>
        </a:xfrm>
        <a:prstGeom prst="ellipse">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0D2DD7-BCB9-40FD-A954-E931D70F321B}">
      <dsp:nvSpPr>
        <dsp:cNvPr id="0" name=""/>
        <dsp:cNvSpPr/>
      </dsp:nvSpPr>
      <dsp:spPr>
        <a:xfrm>
          <a:off x="1561019" y="1371599"/>
          <a:ext cx="1344023" cy="640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solidFill>
                <a:srgbClr val="FFFF00"/>
              </a:solidFill>
            </a:rPr>
            <a:t>Leadership &amp;</a:t>
          </a:r>
        </a:p>
        <a:p>
          <a:pPr lvl="0" algn="ctr" defTabSz="711200">
            <a:lnSpc>
              <a:spcPct val="90000"/>
            </a:lnSpc>
            <a:spcBef>
              <a:spcPct val="0"/>
            </a:spcBef>
            <a:spcAft>
              <a:spcPct val="35000"/>
            </a:spcAft>
          </a:pPr>
          <a:r>
            <a:rPr lang="en-US" sz="1600" b="1" kern="1200" dirty="0" smtClean="0">
              <a:solidFill>
                <a:srgbClr val="FFFF00"/>
              </a:solidFill>
            </a:rPr>
            <a:t>Education</a:t>
          </a:r>
        </a:p>
      </dsp:txBody>
      <dsp:txXfrm>
        <a:off x="1561019" y="1371599"/>
        <a:ext cx="1344023" cy="640088"/>
      </dsp:txXfrm>
    </dsp:sp>
    <dsp:sp modelId="{3028B56C-3D37-44C8-A554-9275F13B040F}">
      <dsp:nvSpPr>
        <dsp:cNvPr id="0" name=""/>
        <dsp:cNvSpPr/>
      </dsp:nvSpPr>
      <dsp:spPr>
        <a:xfrm>
          <a:off x="2133600" y="914401"/>
          <a:ext cx="213360" cy="213360"/>
        </a:xfrm>
        <a:prstGeom prst="ellipse">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E5C40C-980C-4FA1-BAF9-FB9F87200F41}">
      <dsp:nvSpPr>
        <dsp:cNvPr id="0" name=""/>
        <dsp:cNvSpPr/>
      </dsp:nvSpPr>
      <dsp:spPr>
        <a:xfrm>
          <a:off x="2743200" y="304801"/>
          <a:ext cx="1469220" cy="518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solidFill>
                <a:srgbClr val="FFFF00"/>
              </a:solidFill>
            </a:rPr>
            <a:t>Commitment</a:t>
          </a:r>
        </a:p>
      </dsp:txBody>
      <dsp:txXfrm>
        <a:off x="2743200" y="304801"/>
        <a:ext cx="1469220" cy="518157"/>
      </dsp:txXfrm>
    </dsp:sp>
    <dsp:sp modelId="{C91EC4D7-EB20-4AEA-8095-E8E697FDEFCB}">
      <dsp:nvSpPr>
        <dsp:cNvPr id="0" name=""/>
        <dsp:cNvSpPr/>
      </dsp:nvSpPr>
      <dsp:spPr>
        <a:xfrm>
          <a:off x="3429000" y="914401"/>
          <a:ext cx="213360" cy="213360"/>
        </a:xfrm>
        <a:prstGeom prst="ellipse">
          <a:avLst/>
        </a:prstGeom>
        <a:solidFill>
          <a:schemeClr val="accent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4/14/2010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4/14/2010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4/14/2010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4/14/2010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4/14/2010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4/14/2010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4/14/2010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ln w="50800"/>
                <a:solidFill>
                  <a:schemeClr val="accent1"/>
                </a:solidFill>
                <a:effectLst>
                  <a:outerShdw blurRad="50800" dist="50800" dir="5400000" algn="ctr" rotWithShape="0">
                    <a:schemeClr val="bg2"/>
                  </a:outerShdw>
                </a:effectLst>
              </a:rPr>
              <a:t/>
            </a:r>
            <a:br>
              <a:rPr lang="en-US" sz="3600" b="1" dirty="0" smtClean="0">
                <a:ln w="50800"/>
                <a:solidFill>
                  <a:schemeClr val="accent1"/>
                </a:solidFill>
                <a:effectLst>
                  <a:outerShdw blurRad="50800" dist="50800" dir="5400000" algn="ctr" rotWithShape="0">
                    <a:schemeClr val="bg2"/>
                  </a:outerShdw>
                </a:effectLst>
              </a:rPr>
            </a:br>
            <a:r>
              <a:rPr lang="en-US" sz="3600" b="1" dirty="0" smtClean="0">
                <a:ln w="50800"/>
                <a:solidFill>
                  <a:schemeClr val="accent2">
                    <a:lumMod val="50000"/>
                  </a:schemeClr>
                </a:solidFill>
                <a:effectLst>
                  <a:outerShdw blurRad="50800" dist="50800" dir="5400000" algn="ctr" rotWithShape="0">
                    <a:schemeClr val="bg2"/>
                  </a:outerShdw>
                </a:effectLst>
              </a:rPr>
              <a:t>Global Leadership </a:t>
            </a:r>
            <a:br>
              <a:rPr lang="en-US" sz="3600" b="1" dirty="0" smtClean="0">
                <a:ln w="50800"/>
                <a:solidFill>
                  <a:schemeClr val="accent2">
                    <a:lumMod val="50000"/>
                  </a:schemeClr>
                </a:solidFill>
                <a:effectLst>
                  <a:outerShdw blurRad="50800" dist="50800" dir="5400000" algn="ctr" rotWithShape="0">
                    <a:schemeClr val="bg2"/>
                  </a:outerShdw>
                </a:effectLst>
              </a:rPr>
            </a:br>
            <a:r>
              <a:rPr lang="en-US" sz="3600" b="1" dirty="0" smtClean="0">
                <a:ln w="50800"/>
                <a:solidFill>
                  <a:schemeClr val="accent2">
                    <a:lumMod val="50000"/>
                  </a:schemeClr>
                </a:solidFill>
                <a:effectLst>
                  <a:outerShdw blurRad="50800" dist="50800" dir="5400000" algn="ctr" rotWithShape="0">
                    <a:schemeClr val="bg2"/>
                  </a:outerShdw>
                </a:effectLst>
              </a:rPr>
              <a:t>Through Renewable Energy</a:t>
            </a:r>
            <a:r>
              <a:rPr lang="en-US" b="1" dirty="0" smtClean="0">
                <a:ln w="50800"/>
                <a:solidFill>
                  <a:schemeClr val="accent1"/>
                </a:solidFill>
                <a:effectLst>
                  <a:outerShdw blurRad="50800" dist="50800" dir="5400000" algn="ctr" rotWithShape="0">
                    <a:schemeClr val="bg2"/>
                  </a:outerShdw>
                </a:effectLst>
              </a:rPr>
              <a:t/>
            </a:r>
            <a:br>
              <a:rPr lang="en-US" b="1" dirty="0" smtClean="0">
                <a:ln w="50800"/>
                <a:solidFill>
                  <a:schemeClr val="accent1"/>
                </a:solidFill>
                <a:effectLst>
                  <a:outerShdw blurRad="50800" dist="50800" dir="5400000" algn="ctr" rotWithShape="0">
                    <a:schemeClr val="bg2"/>
                  </a:outerShdw>
                </a:effectLst>
              </a:rPr>
            </a:br>
            <a:endParaRPr lang="en-US" dirty="0"/>
          </a:p>
        </p:txBody>
      </p:sp>
      <p:pic>
        <p:nvPicPr>
          <p:cNvPr id="1027" name="Picture 3" descr="F:\Stuff\Wind pics\Colorado_Green_2_2008_015.JPG"/>
          <p:cNvPicPr>
            <a:picLocks noChangeAspect="1" noChangeArrowheads="1"/>
          </p:cNvPicPr>
          <p:nvPr/>
        </p:nvPicPr>
        <p:blipFill>
          <a:blip r:embed="rId2" cstate="print"/>
          <a:srcRect/>
          <a:stretch>
            <a:fillRect/>
          </a:stretch>
        </p:blipFill>
        <p:spPr bwMode="auto">
          <a:xfrm>
            <a:off x="914400" y="1600200"/>
            <a:ext cx="7375907" cy="4114800"/>
          </a:xfrm>
          <a:prstGeom prst="rect">
            <a:avLst/>
          </a:prstGeom>
          <a:noFill/>
          <a:effectLst>
            <a:innerShdw blurRad="63500" dist="50800" dir="2700000">
              <a:prstClr val="black">
                <a:alpha val="50000"/>
              </a:prstClr>
            </a:innerShdw>
          </a:effectLst>
        </p:spPr>
      </p:pic>
      <p:sp>
        <p:nvSpPr>
          <p:cNvPr id="7" name="Subtitle 2"/>
          <p:cNvSpPr txBox="1">
            <a:spLocks/>
          </p:cNvSpPr>
          <p:nvPr/>
        </p:nvSpPr>
        <p:spPr>
          <a:xfrm>
            <a:off x="6019800" y="5791200"/>
            <a:ext cx="2667000" cy="838200"/>
          </a:xfrm>
          <a:prstGeom prst="rect">
            <a:avLst/>
          </a:prstGeom>
          <a:blipFill>
            <a:blip r:embed="rId3" cstate="print"/>
            <a:tile tx="0" ty="0" sx="100000" sy="100000" flip="none" algn="tl"/>
          </a:blipFill>
          <a:effectLst>
            <a:innerShdw blurRad="63500" dist="50800" dir="27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vert="horz">
            <a:no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Stephen Shorkey</a:t>
            </a:r>
          </a:p>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lang="en-US" sz="1600" b="1" dirty="0" smtClean="0">
                <a:solidFill>
                  <a:schemeClr val="tx1"/>
                </a:solidFill>
              </a:rPr>
              <a:t>EMD 350V – M73</a:t>
            </a:r>
            <a:endParaRPr kumimoji="0" lang="en-US"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&amp; Problem</a:t>
            </a:r>
            <a:endParaRPr lang="en-US" b="1" dirty="0"/>
          </a:p>
        </p:txBody>
      </p:sp>
      <p:sp>
        <p:nvSpPr>
          <p:cNvPr id="3" name="Content Placeholder 2"/>
          <p:cNvSpPr>
            <a:spLocks noGrp="1"/>
          </p:cNvSpPr>
          <p:nvPr>
            <p:ph sz="quarter" idx="1"/>
          </p:nvPr>
        </p:nvSpPr>
        <p:spPr/>
        <p:txBody>
          <a:bodyPr/>
          <a:lstStyle/>
          <a:p>
            <a:r>
              <a:rPr lang="en-US" dirty="0" smtClean="0"/>
              <a:t>The United States has an aging Energy infrastructure based on outdated technologies and programs  designed decades ago that have lead to an unstable power grid and questionable future sustainability.</a:t>
            </a:r>
          </a:p>
          <a:p>
            <a:r>
              <a:rPr lang="en-US" dirty="0" smtClean="0"/>
              <a:t>Pollution levels in the atmosphere will continue to rise causing a possible climate catastrophe.</a:t>
            </a:r>
          </a:p>
          <a:p>
            <a:r>
              <a:rPr lang="en-US" dirty="0" smtClean="0"/>
              <a:t>The current economic crisis in the United States has lead to widespread unemployment.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67600" y="6096000"/>
            <a:ext cx="1676400" cy="533400"/>
          </a:xfrm>
        </p:spPr>
        <p:txBody>
          <a:bodyPr>
            <a:normAutofit fontScale="55000" lnSpcReduction="20000"/>
          </a:bodyPr>
          <a:lstStyle/>
          <a:p>
            <a:r>
              <a:rPr lang="en-US" dirty="0" smtClean="0">
                <a:solidFill>
                  <a:schemeClr val="bg1"/>
                </a:solidFill>
              </a:rPr>
              <a:t>By</a:t>
            </a:r>
          </a:p>
          <a:p>
            <a:r>
              <a:rPr lang="en-US" dirty="0" smtClean="0">
                <a:solidFill>
                  <a:schemeClr val="bg1"/>
                </a:solidFill>
              </a:rPr>
              <a:t>Stephen Shorkey</a:t>
            </a:r>
            <a:endParaRPr lang="en-US" dirty="0">
              <a:solidFill>
                <a:schemeClr val="bg1"/>
              </a:solidFill>
            </a:endParaRPr>
          </a:p>
        </p:txBody>
      </p:sp>
      <p:pic>
        <p:nvPicPr>
          <p:cNvPr id="1028" name="Picture 4" descr="C:\Users\PuddleDuck\AppData\Local\Microsoft\Windows\Temporary Internet Files\Content.IE5\41EQW97D\MCj04401150000[1].png"/>
          <p:cNvPicPr>
            <a:picLocks noChangeAspect="1" noChangeArrowheads="1"/>
          </p:cNvPicPr>
          <p:nvPr/>
        </p:nvPicPr>
        <p:blipFill>
          <a:blip r:embed="rId2" cstate="print"/>
          <a:srcRect/>
          <a:stretch>
            <a:fillRect/>
          </a:stretch>
        </p:blipFill>
        <p:spPr bwMode="auto">
          <a:xfrm>
            <a:off x="3810000" y="2667000"/>
            <a:ext cx="2627146" cy="3225407"/>
          </a:xfrm>
          <a:prstGeom prst="rect">
            <a:avLst/>
          </a:prstGeom>
          <a:noFill/>
        </p:spPr>
      </p:pic>
      <p:graphicFrame>
        <p:nvGraphicFramePr>
          <p:cNvPr id="67" name="Diagram 66"/>
          <p:cNvGraphicFramePr/>
          <p:nvPr/>
        </p:nvGraphicFramePr>
        <p:xfrm>
          <a:off x="5181600" y="1676400"/>
          <a:ext cx="3733800" cy="233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0" name="Diagram 79"/>
          <p:cNvGraphicFramePr/>
          <p:nvPr/>
        </p:nvGraphicFramePr>
        <p:xfrm>
          <a:off x="0" y="3048000"/>
          <a:ext cx="4495800" cy="2133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1" name="Rectangle 80"/>
          <p:cNvSpPr/>
          <p:nvPr/>
        </p:nvSpPr>
        <p:spPr>
          <a:xfrm>
            <a:off x="3738052" y="457200"/>
            <a:ext cx="1700787" cy="52322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atte">
              <a:bevelT w="38100" h="25400"/>
              <a:contourClr>
                <a:schemeClr val="bg2"/>
              </a:contourClr>
            </a:sp3d>
          </a:bodyPr>
          <a:lstStyle/>
          <a:p>
            <a:pPr algn="ctr"/>
            <a:r>
              <a:rPr lang="en-US" sz="2800" b="1" dirty="0" smtClean="0">
                <a:ln w="50800"/>
                <a:solidFill>
                  <a:schemeClr val="accent1"/>
                </a:solidFill>
                <a:effectLst>
                  <a:outerShdw blurRad="50800" dist="50800" dir="5400000" algn="ctr" rotWithShape="0">
                    <a:schemeClr val="bg2"/>
                  </a:outerShdw>
                </a:effectLst>
              </a:rPr>
              <a:t>My Vision</a:t>
            </a:r>
          </a:p>
        </p:txBody>
      </p:sp>
      <p:sp>
        <p:nvSpPr>
          <p:cNvPr id="7" name="TextBox 6"/>
          <p:cNvSpPr txBox="1"/>
          <p:nvPr/>
        </p:nvSpPr>
        <p:spPr>
          <a:xfrm>
            <a:off x="1828800" y="3200400"/>
            <a:ext cx="762000" cy="369332"/>
          </a:xfrm>
          <a:prstGeom prst="rect">
            <a:avLst/>
          </a:prstGeom>
          <a:noFill/>
        </p:spPr>
        <p:txBody>
          <a:bodyPr wrap="square" rtlCol="0">
            <a:spAutoFit/>
          </a:bodyPr>
          <a:lstStyle/>
          <a:p>
            <a:r>
              <a:rPr lang="en-US" dirty="0" smtClean="0">
                <a:solidFill>
                  <a:schemeClr val="accent1"/>
                </a:solidFill>
              </a:rPr>
              <a:t>COST</a:t>
            </a:r>
            <a:endParaRPr lang="en-US" dirty="0">
              <a:solidFill>
                <a:schemeClr val="accent1"/>
              </a:solidFill>
            </a:endParaRPr>
          </a:p>
        </p:txBody>
      </p:sp>
      <p:sp>
        <p:nvSpPr>
          <p:cNvPr id="8" name="TextBox 7"/>
          <p:cNvSpPr txBox="1"/>
          <p:nvPr/>
        </p:nvSpPr>
        <p:spPr>
          <a:xfrm rot="19970198">
            <a:off x="6053681" y="2169558"/>
            <a:ext cx="914400" cy="369332"/>
          </a:xfrm>
          <a:prstGeom prst="rect">
            <a:avLst/>
          </a:prstGeom>
          <a:noFill/>
        </p:spPr>
        <p:txBody>
          <a:bodyPr wrap="square" rtlCol="0">
            <a:spAutoFit/>
          </a:bodyPr>
          <a:lstStyle/>
          <a:p>
            <a:r>
              <a:rPr lang="en-US" dirty="0" smtClean="0">
                <a:solidFill>
                  <a:schemeClr val="accent1"/>
                </a:solidFill>
              </a:rPr>
              <a:t>BENEFIT</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and Objectives</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Redirect resources into renewable energy markets.</a:t>
            </a:r>
          </a:p>
          <a:p>
            <a:pPr lvl="1"/>
            <a:r>
              <a:rPr lang="en-US" dirty="0" smtClean="0"/>
              <a:t>Commit to Money</a:t>
            </a:r>
          </a:p>
          <a:p>
            <a:pPr lvl="1"/>
            <a:r>
              <a:rPr lang="en-US" dirty="0" smtClean="0"/>
              <a:t>Education</a:t>
            </a:r>
          </a:p>
          <a:p>
            <a:pPr lvl="1"/>
            <a:r>
              <a:rPr lang="en-US" dirty="0" smtClean="0"/>
              <a:t>Technology</a:t>
            </a:r>
          </a:p>
          <a:p>
            <a:r>
              <a:rPr lang="en-US" dirty="0" smtClean="0"/>
              <a:t>Invest at home. This means keeping our money here in the United States.</a:t>
            </a:r>
          </a:p>
          <a:p>
            <a:r>
              <a:rPr lang="en-US" dirty="0" smtClean="0"/>
              <a:t>Commit to building up our energy infrastructure into a world-class system to be seen as a model by the world.</a:t>
            </a:r>
          </a:p>
          <a:p>
            <a:r>
              <a:rPr lang="en-US" dirty="0" smtClean="0"/>
              <a:t>Wean ourselves off of fossil fuels.</a:t>
            </a:r>
          </a:p>
          <a:p>
            <a:r>
              <a:rPr lang="en-US" dirty="0" smtClean="0"/>
              <a:t>Create an education system that promotes future technology and trains people to work in science.</a:t>
            </a:r>
          </a:p>
          <a:p>
            <a:pPr lvl="1">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and Impact</a:t>
            </a:r>
            <a:endParaRPr lang="en-US" dirty="0"/>
          </a:p>
        </p:txBody>
      </p:sp>
      <p:sp>
        <p:nvSpPr>
          <p:cNvPr id="3" name="Content Placeholder 2"/>
          <p:cNvSpPr>
            <a:spLocks noGrp="1"/>
          </p:cNvSpPr>
          <p:nvPr>
            <p:ph sz="quarter" idx="1"/>
          </p:nvPr>
        </p:nvSpPr>
        <p:spPr/>
        <p:txBody>
          <a:bodyPr>
            <a:normAutofit fontScale="92500"/>
          </a:bodyPr>
          <a:lstStyle/>
          <a:p>
            <a:r>
              <a:rPr lang="en-US" dirty="0" smtClean="0"/>
              <a:t>I see the United States as having the potential to be a world leader in renewable energy.</a:t>
            </a:r>
          </a:p>
          <a:p>
            <a:r>
              <a:rPr lang="en-US" dirty="0" smtClean="0"/>
              <a:t>We can set the standard in efficiency and in global environmental leadership.</a:t>
            </a:r>
          </a:p>
          <a:p>
            <a:r>
              <a:rPr lang="en-US" dirty="0" smtClean="0"/>
              <a:t>We can create jobs managing wind, solar, and biomass facilities as well as building the equipment necessary to equip them by investing in our own future and not increasing the trade deficit.</a:t>
            </a:r>
          </a:p>
          <a:p>
            <a:r>
              <a:rPr lang="en-US" dirty="0" smtClean="0"/>
              <a:t>We can create exports and rebalance the world economy with responsible investment in our own country.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pPr>
              <a:buNone/>
            </a:pPr>
            <a:r>
              <a:rPr lang="en-US" dirty="0" smtClean="0"/>
              <a:t>Big changes need to happen in the United States with regards to money, education, financial stability and environmental controls.</a:t>
            </a:r>
          </a:p>
          <a:p>
            <a:pPr>
              <a:buNone/>
            </a:pPr>
            <a:r>
              <a:rPr lang="en-US" dirty="0" smtClean="0"/>
              <a:t>Renewable Energy investments and commitments can be a major vehicle to help the county achieve a leadership status in this growing market.</a:t>
            </a:r>
          </a:p>
          <a:p>
            <a:pPr>
              <a:buNone/>
            </a:pPr>
            <a:r>
              <a:rPr lang="en-US" dirty="0" smtClean="0"/>
              <a:t>The renewable energy market can also create a wealth of new jobs with the right leadership in place and with the drive to carry out the vision.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317</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 Global Leadership  Through Renewable Energy </vt:lpstr>
      <vt:lpstr>Introduction &amp; Problem</vt:lpstr>
      <vt:lpstr>Slide 3</vt:lpstr>
      <vt:lpstr>Goals and Objectives</vt:lpstr>
      <vt:lpstr>Vision and Impact</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 Energy</dc:title>
  <dc:creator>PuddleDuck</dc:creator>
  <cp:lastModifiedBy>Fred Rodriguez</cp:lastModifiedBy>
  <cp:revision>19</cp:revision>
  <dcterms:created xsi:type="dcterms:W3CDTF">2006-08-16T00:00:00Z</dcterms:created>
  <dcterms:modified xsi:type="dcterms:W3CDTF">2010-04-14T15:03:32Z</dcterms:modified>
</cp:coreProperties>
</file>